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2FBA0-2F41-416A-8C0C-CDA4FEEE29CF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0FC7C-0D5C-43F0-B988-F251A3481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0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0FC7C-0D5C-43F0-B988-F251A3481E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2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6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5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3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8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0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6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9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14CEB-5ED6-1446-BA51-139202003CEB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C7A80-E954-114B-9D00-B6AA9274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8611"/>
            <a:ext cx="7772400" cy="1470025"/>
          </a:xfrm>
        </p:spPr>
        <p:txBody>
          <a:bodyPr/>
          <a:lstStyle/>
          <a:p>
            <a:r>
              <a:rPr lang="en-US" dirty="0" smtClean="0"/>
              <a:t>NMDS </a:t>
            </a:r>
            <a:r>
              <a:rPr lang="en-US" dirty="0"/>
              <a:t>o</a:t>
            </a:r>
            <a:r>
              <a:rPr lang="en-US" dirty="0" smtClean="0"/>
              <a:t>rdination with individually selected labels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66041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GLEON Fellowship Workshop</a:t>
            </a:r>
          </a:p>
          <a:p>
            <a:r>
              <a:rPr lang="en-US" dirty="0" smtClean="0"/>
              <a:t>January 14-18, 2013</a:t>
            </a:r>
          </a:p>
          <a:p>
            <a:r>
              <a:rPr lang="en-US" dirty="0" smtClean="0"/>
              <a:t>Sunapee, NH</a:t>
            </a:r>
          </a:p>
          <a:p>
            <a:r>
              <a:rPr lang="en-US" dirty="0" smtClean="0"/>
              <a:t>Emily </a:t>
            </a:r>
            <a:r>
              <a:rPr lang="en-US" dirty="0" err="1" smtClean="0"/>
              <a:t>Nodine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6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Skill definition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47" y="1047690"/>
            <a:ext cx="8525423" cy="55261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NMDS ordination plots site-species data based on their similarity</a:t>
            </a:r>
          </a:p>
          <a:p>
            <a:r>
              <a:rPr lang="en-US" sz="2400" dirty="0" smtClean="0"/>
              <a:t>Helps to visualize which sites contain communities that overlap or are very different</a:t>
            </a:r>
          </a:p>
          <a:p>
            <a:r>
              <a:rPr lang="en-US" sz="2400" dirty="0" smtClean="0"/>
              <a:t>Both sites and species have defined positions in the plot, but the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output gets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cluttered very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quickly</a:t>
            </a:r>
          </a:p>
          <a:p>
            <a:r>
              <a:rPr lang="en-US" sz="2400" dirty="0" smtClean="0"/>
              <a:t>Need tools for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selectively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labeling individual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sites and species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871169" y="2201270"/>
            <a:ext cx="6646966" cy="4510723"/>
            <a:chOff x="17741116" y="17280272"/>
            <a:chExt cx="8308974" cy="7023685"/>
          </a:xfrm>
        </p:grpSpPr>
        <p:grpSp>
          <p:nvGrpSpPr>
            <p:cNvPr id="14" name="Group 13"/>
            <p:cNvGrpSpPr>
              <a:grpSpLocks noChangeAspect="1"/>
            </p:cNvGrpSpPr>
            <p:nvPr/>
          </p:nvGrpSpPr>
          <p:grpSpPr bwMode="auto">
            <a:xfrm>
              <a:off x="17741116" y="17280272"/>
              <a:ext cx="8308974" cy="6185976"/>
              <a:chOff x="827" y="320"/>
              <a:chExt cx="4313" cy="3211"/>
            </a:xfrm>
          </p:grpSpPr>
          <p:sp>
            <p:nvSpPr>
              <p:cNvPr id="18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827" y="320"/>
                <a:ext cx="4313" cy="3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1114" y="1091"/>
                <a:ext cx="3532" cy="235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198" y="871"/>
                <a:ext cx="1448" cy="19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3211" y="878"/>
                <a:ext cx="83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Transform: Square root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3211" y="975"/>
                <a:ext cx="141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Resemblance: S17 Bray Curtis similarity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198" y="871"/>
                <a:ext cx="1448" cy="19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1633" y="2217"/>
                <a:ext cx="31" cy="3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1551" y="2155"/>
                <a:ext cx="14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BIP05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1393" y="2318"/>
                <a:ext cx="32" cy="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1205" y="2329"/>
                <a:ext cx="17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OHP08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1512" y="2333"/>
                <a:ext cx="32" cy="3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1561" y="2289"/>
                <a:ext cx="17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OHP07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1723" y="2821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1539" y="2804"/>
                <a:ext cx="17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OHP01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1529" y="2682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1341" y="2685"/>
                <a:ext cx="17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OHP02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1788" y="2501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1759" y="2527"/>
                <a:ext cx="17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OHP03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1797" y="2436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1759" y="2368"/>
                <a:ext cx="17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OHP04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1578" y="2457"/>
                <a:ext cx="33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>
                <a:off x="1403" y="2448"/>
                <a:ext cx="17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OHP05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1956" y="2523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1971" y="2448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LPP01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2076" y="2633"/>
                <a:ext cx="32" cy="3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2090" y="2670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LPP02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1953" y="2575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>
                <a:off x="1974" y="2566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LPP03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6" name="Rectangle 45"/>
              <p:cNvSpPr>
                <a:spLocks noChangeArrowheads="1"/>
              </p:cNvSpPr>
              <p:nvPr/>
            </p:nvSpPr>
            <p:spPr bwMode="auto">
              <a:xfrm>
                <a:off x="1778" y="2688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7" name="Rectangle 46"/>
              <p:cNvSpPr>
                <a:spLocks noChangeArrowheads="1"/>
              </p:cNvSpPr>
              <p:nvPr/>
            </p:nvSpPr>
            <p:spPr bwMode="auto">
              <a:xfrm>
                <a:off x="1694" y="2709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LPP04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8" name="Rectangle 47"/>
              <p:cNvSpPr>
                <a:spLocks noChangeArrowheads="1"/>
              </p:cNvSpPr>
              <p:nvPr/>
            </p:nvSpPr>
            <p:spPr bwMode="auto">
              <a:xfrm>
                <a:off x="1811" y="2636"/>
                <a:ext cx="31" cy="3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9" name="Rectangle 48"/>
              <p:cNvSpPr>
                <a:spLocks noChangeArrowheads="1"/>
              </p:cNvSpPr>
              <p:nvPr/>
            </p:nvSpPr>
            <p:spPr bwMode="auto">
              <a:xfrm>
                <a:off x="1852" y="2630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LPP05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0" name="Rectangle 49"/>
              <p:cNvSpPr>
                <a:spLocks noChangeArrowheads="1"/>
              </p:cNvSpPr>
              <p:nvPr/>
            </p:nvSpPr>
            <p:spPr bwMode="auto">
              <a:xfrm>
                <a:off x="1738" y="2656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1579" y="2646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LPP06</a:t>
                </a:r>
                <a:endPara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727" y="2613"/>
                <a:ext cx="31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1575" y="2591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LPP07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1681" y="2547"/>
                <a:ext cx="32" cy="3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Rectangle 54"/>
              <p:cNvSpPr>
                <a:spLocks noChangeArrowheads="1"/>
              </p:cNvSpPr>
              <p:nvPr/>
            </p:nvSpPr>
            <p:spPr bwMode="auto">
              <a:xfrm>
                <a:off x="1536" y="2511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LPP08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6" name="Rectangle 55"/>
              <p:cNvSpPr>
                <a:spLocks noChangeArrowheads="1"/>
              </p:cNvSpPr>
              <p:nvPr/>
            </p:nvSpPr>
            <p:spPr bwMode="auto">
              <a:xfrm>
                <a:off x="1987" y="2274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7" name="Rectangle 56"/>
              <p:cNvSpPr>
                <a:spLocks noChangeArrowheads="1"/>
              </p:cNvSpPr>
              <p:nvPr/>
            </p:nvSpPr>
            <p:spPr bwMode="auto">
              <a:xfrm>
                <a:off x="2026" y="2250"/>
                <a:ext cx="14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BIP02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8" name="Rectangle 57"/>
              <p:cNvSpPr>
                <a:spLocks noChangeArrowheads="1"/>
              </p:cNvSpPr>
              <p:nvPr/>
            </p:nvSpPr>
            <p:spPr bwMode="auto">
              <a:xfrm>
                <a:off x="1738" y="2130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9" name="Rectangle 58"/>
              <p:cNvSpPr>
                <a:spLocks noChangeArrowheads="1"/>
              </p:cNvSpPr>
              <p:nvPr/>
            </p:nvSpPr>
            <p:spPr bwMode="auto">
              <a:xfrm>
                <a:off x="1670" y="2052"/>
                <a:ext cx="14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BIP03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0" name="Rectangle 59"/>
              <p:cNvSpPr>
                <a:spLocks noChangeArrowheads="1"/>
              </p:cNvSpPr>
              <p:nvPr/>
            </p:nvSpPr>
            <p:spPr bwMode="auto">
              <a:xfrm>
                <a:off x="1642" y="1896"/>
                <a:ext cx="31" cy="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1" name="Rectangle 60"/>
              <p:cNvSpPr>
                <a:spLocks noChangeArrowheads="1"/>
              </p:cNvSpPr>
              <p:nvPr/>
            </p:nvSpPr>
            <p:spPr bwMode="auto">
              <a:xfrm>
                <a:off x="1460" y="1854"/>
                <a:ext cx="14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BIP04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2" name="Rectangle 61"/>
              <p:cNvSpPr>
                <a:spLocks noChangeArrowheads="1"/>
              </p:cNvSpPr>
              <p:nvPr/>
            </p:nvSpPr>
            <p:spPr bwMode="auto">
              <a:xfrm>
                <a:off x="1746" y="1888"/>
                <a:ext cx="31" cy="3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3" name="Rectangle 62"/>
              <p:cNvSpPr>
                <a:spLocks noChangeArrowheads="1"/>
              </p:cNvSpPr>
              <p:nvPr/>
            </p:nvSpPr>
            <p:spPr bwMode="auto">
              <a:xfrm>
                <a:off x="1670" y="1815"/>
                <a:ext cx="14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BIP06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4336" y="2244"/>
                <a:ext cx="31" cy="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4249" y="2171"/>
                <a:ext cx="178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MRP01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3036" y="2624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2943" y="2566"/>
                <a:ext cx="178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MRP02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8" name="Rectangle 67"/>
              <p:cNvSpPr>
                <a:spLocks noChangeArrowheads="1"/>
              </p:cNvSpPr>
              <p:nvPr/>
            </p:nvSpPr>
            <p:spPr bwMode="auto">
              <a:xfrm>
                <a:off x="2768" y="2811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9" name="Rectangle 68"/>
              <p:cNvSpPr>
                <a:spLocks noChangeArrowheads="1"/>
              </p:cNvSpPr>
              <p:nvPr/>
            </p:nvSpPr>
            <p:spPr bwMode="auto">
              <a:xfrm>
                <a:off x="2568" y="2804"/>
                <a:ext cx="178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MRP03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0" name="Rectangle 69"/>
              <p:cNvSpPr>
                <a:spLocks noChangeArrowheads="1"/>
              </p:cNvSpPr>
              <p:nvPr/>
            </p:nvSpPr>
            <p:spPr bwMode="auto">
              <a:xfrm>
                <a:off x="1846" y="3046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1" name="Rectangle 70"/>
              <p:cNvSpPr>
                <a:spLocks noChangeArrowheads="1"/>
              </p:cNvSpPr>
              <p:nvPr/>
            </p:nvSpPr>
            <p:spPr bwMode="auto">
              <a:xfrm>
                <a:off x="1678" y="3041"/>
                <a:ext cx="178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MRP04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2" name="Rectangle 71"/>
              <p:cNvSpPr>
                <a:spLocks noChangeArrowheads="1"/>
              </p:cNvSpPr>
              <p:nvPr/>
            </p:nvSpPr>
            <p:spPr bwMode="auto">
              <a:xfrm>
                <a:off x="1984" y="2690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1892" y="2725"/>
                <a:ext cx="16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LPP09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2067" y="2087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1957" y="2012"/>
                <a:ext cx="17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OHP06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6" name="Rectangle 75"/>
              <p:cNvSpPr>
                <a:spLocks noChangeArrowheads="1"/>
              </p:cNvSpPr>
              <p:nvPr/>
            </p:nvSpPr>
            <p:spPr bwMode="auto">
              <a:xfrm>
                <a:off x="2005" y="1879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7" name="Rectangle 76"/>
              <p:cNvSpPr>
                <a:spLocks noChangeArrowheads="1"/>
              </p:cNvSpPr>
              <p:nvPr/>
            </p:nvSpPr>
            <p:spPr bwMode="auto">
              <a:xfrm>
                <a:off x="1946" y="1775"/>
                <a:ext cx="146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BIP01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2226" y="2595"/>
                <a:ext cx="31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9" name="Rectangle 78"/>
              <p:cNvSpPr>
                <a:spLocks noChangeArrowheads="1"/>
              </p:cNvSpPr>
              <p:nvPr/>
            </p:nvSpPr>
            <p:spPr bwMode="auto">
              <a:xfrm>
                <a:off x="2285" y="2566"/>
                <a:ext cx="164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LCP03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0" name="Rectangle 79"/>
              <p:cNvSpPr>
                <a:spLocks noChangeArrowheads="1"/>
              </p:cNvSpPr>
              <p:nvPr/>
            </p:nvSpPr>
            <p:spPr bwMode="auto">
              <a:xfrm>
                <a:off x="3453" y="3011"/>
                <a:ext cx="32" cy="3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1" name="Rectangle 80"/>
              <p:cNvSpPr>
                <a:spLocks noChangeArrowheads="1"/>
              </p:cNvSpPr>
              <p:nvPr/>
            </p:nvSpPr>
            <p:spPr bwMode="auto">
              <a:xfrm>
                <a:off x="3321" y="3041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UPP11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2" name="Rectangle 81"/>
              <p:cNvSpPr>
                <a:spLocks noChangeArrowheads="1"/>
              </p:cNvSpPr>
              <p:nvPr/>
            </p:nvSpPr>
            <p:spPr bwMode="auto">
              <a:xfrm>
                <a:off x="3401" y="2835"/>
                <a:ext cx="32" cy="3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3228" y="2843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UPP10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3560" y="2796"/>
                <a:ext cx="32" cy="3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3596" y="2804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UPP09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3755" y="2924"/>
                <a:ext cx="33" cy="3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3822" y="2922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UPP08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auto">
              <a:xfrm>
                <a:off x="3440" y="2758"/>
                <a:ext cx="32" cy="3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auto">
              <a:xfrm>
                <a:off x="3387" y="2670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UPP07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3505" y="2900"/>
                <a:ext cx="32" cy="3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1" name="Rectangle 90"/>
              <p:cNvSpPr>
                <a:spLocks noChangeArrowheads="1"/>
              </p:cNvSpPr>
              <p:nvPr/>
            </p:nvSpPr>
            <p:spPr bwMode="auto">
              <a:xfrm>
                <a:off x="3426" y="2922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UPP06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3402" y="2732"/>
                <a:ext cx="32" cy="31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3200" y="2724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UPP05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3476" y="2769"/>
                <a:ext cx="32" cy="3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" name="Rectangle 94"/>
              <p:cNvSpPr>
                <a:spLocks noChangeArrowheads="1"/>
              </p:cNvSpPr>
              <p:nvPr/>
            </p:nvSpPr>
            <p:spPr bwMode="auto">
              <a:xfrm>
                <a:off x="3536" y="2724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UPP03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3673" y="2986"/>
                <a:ext cx="32" cy="3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>
                <a:off x="3624" y="3026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UPP02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3598" y="2636"/>
                <a:ext cx="32" cy="3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3505" y="2566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UPP01</a:t>
                </a:r>
                <a:endPara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3476" y="3160"/>
                <a:ext cx="32" cy="3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1" name="Rectangle 100"/>
              <p:cNvSpPr>
                <a:spLocks noChangeArrowheads="1"/>
              </p:cNvSpPr>
              <p:nvPr/>
            </p:nvSpPr>
            <p:spPr bwMode="auto">
              <a:xfrm>
                <a:off x="3387" y="3199"/>
                <a:ext cx="170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UPP04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2069" y="3198"/>
                <a:ext cx="32" cy="3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3" name="Rectangle 102"/>
              <p:cNvSpPr>
                <a:spLocks noChangeArrowheads="1"/>
              </p:cNvSpPr>
              <p:nvPr/>
            </p:nvSpPr>
            <p:spPr bwMode="auto">
              <a:xfrm>
                <a:off x="2008" y="3239"/>
                <a:ext cx="164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LCP02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" name="Rectangle 103"/>
              <p:cNvSpPr>
                <a:spLocks noChangeArrowheads="1"/>
              </p:cNvSpPr>
              <p:nvPr/>
            </p:nvSpPr>
            <p:spPr bwMode="auto">
              <a:xfrm>
                <a:off x="2961" y="2952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5" name="Rectangle 104"/>
              <p:cNvSpPr>
                <a:spLocks noChangeArrowheads="1"/>
              </p:cNvSpPr>
              <p:nvPr/>
            </p:nvSpPr>
            <p:spPr bwMode="auto">
              <a:xfrm>
                <a:off x="2878" y="3001"/>
                <a:ext cx="164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LCP01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6" name="Rectangle 105"/>
              <p:cNvSpPr>
                <a:spLocks noChangeArrowheads="1"/>
              </p:cNvSpPr>
              <p:nvPr/>
            </p:nvSpPr>
            <p:spPr bwMode="auto">
              <a:xfrm>
                <a:off x="3196" y="2312"/>
                <a:ext cx="32" cy="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3107" y="2250"/>
                <a:ext cx="172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UCP06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8" name="Rectangle 107"/>
              <p:cNvSpPr>
                <a:spLocks noChangeArrowheads="1"/>
              </p:cNvSpPr>
              <p:nvPr/>
            </p:nvSpPr>
            <p:spPr bwMode="auto">
              <a:xfrm>
                <a:off x="2909" y="2742"/>
                <a:ext cx="32" cy="3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9" name="Rectangle 108"/>
              <p:cNvSpPr>
                <a:spLocks noChangeArrowheads="1"/>
              </p:cNvSpPr>
              <p:nvPr/>
            </p:nvSpPr>
            <p:spPr bwMode="auto">
              <a:xfrm>
                <a:off x="2765" y="2685"/>
                <a:ext cx="172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UCP07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" name="Rectangle 109"/>
              <p:cNvSpPr>
                <a:spLocks noChangeArrowheads="1"/>
              </p:cNvSpPr>
              <p:nvPr/>
            </p:nvSpPr>
            <p:spPr bwMode="auto">
              <a:xfrm>
                <a:off x="2396" y="2971"/>
                <a:ext cx="31" cy="3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1" name="Rectangle 110"/>
              <p:cNvSpPr>
                <a:spLocks noChangeArrowheads="1"/>
              </p:cNvSpPr>
              <p:nvPr/>
            </p:nvSpPr>
            <p:spPr bwMode="auto">
              <a:xfrm>
                <a:off x="2325" y="3001"/>
                <a:ext cx="164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LCP04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" name="Rectangle 111"/>
              <p:cNvSpPr>
                <a:spLocks noChangeArrowheads="1"/>
              </p:cNvSpPr>
              <p:nvPr/>
            </p:nvSpPr>
            <p:spPr bwMode="auto">
              <a:xfrm>
                <a:off x="2176" y="2917"/>
                <a:ext cx="32" cy="32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3" name="Rectangle 112"/>
              <p:cNvSpPr>
                <a:spLocks noChangeArrowheads="1"/>
              </p:cNvSpPr>
              <p:nvPr/>
            </p:nvSpPr>
            <p:spPr bwMode="auto">
              <a:xfrm>
                <a:off x="2087" y="2843"/>
                <a:ext cx="164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LCP05</a:t>
                </a:r>
                <a:endPara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4" name="Rectangle 113"/>
              <p:cNvSpPr>
                <a:spLocks noChangeArrowheads="1"/>
              </p:cNvSpPr>
              <p:nvPr/>
            </p:nvSpPr>
            <p:spPr bwMode="auto">
              <a:xfrm>
                <a:off x="3515" y="1617"/>
                <a:ext cx="32" cy="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5" name="Rectangle 114"/>
              <p:cNvSpPr>
                <a:spLocks noChangeArrowheads="1"/>
              </p:cNvSpPr>
              <p:nvPr/>
            </p:nvSpPr>
            <p:spPr bwMode="auto">
              <a:xfrm>
                <a:off x="3424" y="1538"/>
                <a:ext cx="172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UCP01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" name="Rectangle 115"/>
              <p:cNvSpPr>
                <a:spLocks noChangeArrowheads="1"/>
              </p:cNvSpPr>
              <p:nvPr/>
            </p:nvSpPr>
            <p:spPr bwMode="auto">
              <a:xfrm>
                <a:off x="3988" y="1312"/>
                <a:ext cx="32" cy="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7" name="Rectangle 116"/>
              <p:cNvSpPr>
                <a:spLocks noChangeArrowheads="1"/>
              </p:cNvSpPr>
              <p:nvPr/>
            </p:nvSpPr>
            <p:spPr bwMode="auto">
              <a:xfrm>
                <a:off x="3859" y="1221"/>
                <a:ext cx="172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UCP02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" name="Rectangle 117"/>
              <p:cNvSpPr>
                <a:spLocks noChangeArrowheads="1"/>
              </p:cNvSpPr>
              <p:nvPr/>
            </p:nvSpPr>
            <p:spPr bwMode="auto">
              <a:xfrm>
                <a:off x="3808" y="1895"/>
                <a:ext cx="32" cy="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9" name="Rectangle 118"/>
              <p:cNvSpPr>
                <a:spLocks noChangeArrowheads="1"/>
              </p:cNvSpPr>
              <p:nvPr/>
            </p:nvSpPr>
            <p:spPr bwMode="auto">
              <a:xfrm>
                <a:off x="3701" y="1815"/>
                <a:ext cx="172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UCP03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" name="Rectangle 119"/>
              <p:cNvSpPr>
                <a:spLocks noChangeArrowheads="1"/>
              </p:cNvSpPr>
              <p:nvPr/>
            </p:nvSpPr>
            <p:spPr bwMode="auto">
              <a:xfrm>
                <a:off x="3499" y="1938"/>
                <a:ext cx="33" cy="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1" name="Rectangle 120"/>
              <p:cNvSpPr>
                <a:spLocks noChangeArrowheads="1"/>
              </p:cNvSpPr>
              <p:nvPr/>
            </p:nvSpPr>
            <p:spPr bwMode="auto">
              <a:xfrm>
                <a:off x="3360" y="1854"/>
                <a:ext cx="172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UCP04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" name="Rectangle 121"/>
              <p:cNvSpPr>
                <a:spLocks noChangeArrowheads="1"/>
              </p:cNvSpPr>
              <p:nvPr/>
            </p:nvSpPr>
            <p:spPr bwMode="auto">
              <a:xfrm>
                <a:off x="3484" y="2022"/>
                <a:ext cx="32" cy="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3" name="Rectangle 122"/>
              <p:cNvSpPr>
                <a:spLocks noChangeArrowheads="1"/>
              </p:cNvSpPr>
              <p:nvPr/>
            </p:nvSpPr>
            <p:spPr bwMode="auto">
              <a:xfrm>
                <a:off x="3280" y="2012"/>
                <a:ext cx="172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UCP05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4" name="Rectangle 123"/>
              <p:cNvSpPr>
                <a:spLocks noChangeArrowheads="1"/>
              </p:cNvSpPr>
              <p:nvPr/>
            </p:nvSpPr>
            <p:spPr bwMode="auto">
              <a:xfrm>
                <a:off x="4055" y="1124"/>
                <a:ext cx="571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2D Stress: 0.11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8370682" y="23393399"/>
              <a:ext cx="6976930" cy="910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NMDS ordination of diatom communities across 50 sites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(done using Primer and PowerPoint). 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41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relevance/usefulness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NMDS is easily performed using other programs, but not customizable</a:t>
            </a:r>
          </a:p>
          <a:p>
            <a:r>
              <a:rPr lang="en-US" dirty="0" smtClean="0"/>
              <a:t>Have to save to PowerPoint and then manipulate output (time-consuming)</a:t>
            </a:r>
          </a:p>
          <a:p>
            <a:r>
              <a:rPr lang="en-US" dirty="0" smtClean="0"/>
              <a:t>R can do it all at once with appropriate code (still working on this, but I’m sure it’s true)</a:t>
            </a:r>
          </a:p>
          <a:p>
            <a:r>
              <a:rPr lang="en-US" dirty="0" smtClean="0"/>
              <a:t>Easy to make adjustments once code is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5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58"/>
            <a:ext cx="8229600" cy="1143000"/>
          </a:xfrm>
        </p:spPr>
        <p:txBody>
          <a:bodyPr/>
          <a:lstStyle/>
          <a:p>
            <a:r>
              <a:rPr lang="en-US" dirty="0" smtClean="0"/>
              <a:t>Application to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79" y="1195958"/>
            <a:ext cx="8686801" cy="56620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Applied to Charlotte Harbor diatom data from 50 sites</a:t>
            </a:r>
          </a:p>
          <a:p>
            <a:r>
              <a:rPr lang="en-US" dirty="0" smtClean="0"/>
              <a:t>Many functions are designed to allow flexibility in </a:t>
            </a:r>
            <a:r>
              <a:rPr lang="en-US" dirty="0" smtClean="0"/>
              <a:t>plotting (all in vegan package, which also does NMDS)</a:t>
            </a:r>
            <a:endParaRPr lang="en-US" dirty="0" smtClean="0"/>
          </a:p>
          <a:p>
            <a:endParaRPr lang="en-US" sz="1900" dirty="0" smtClean="0"/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Ordiplot</a:t>
            </a:r>
            <a:r>
              <a:rPr lang="en-US" dirty="0" smtClean="0"/>
              <a:t> allows you to choose which features to label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Ordilabel</a:t>
            </a:r>
            <a:r>
              <a:rPr lang="en-US" dirty="0" smtClean="0"/>
              <a:t> prioritizes labels so most frequent are most </a:t>
            </a:r>
            <a:r>
              <a:rPr lang="en-US" dirty="0" smtClean="0"/>
              <a:t>easily </a:t>
            </a:r>
            <a:r>
              <a:rPr lang="en-US" dirty="0" smtClean="0"/>
              <a:t>seen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Orditkplot</a:t>
            </a:r>
            <a:r>
              <a:rPr lang="en-US" dirty="0" smtClean="0"/>
              <a:t> allows to move the labels around manually to reduce clutter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Identify allows you to select specific features of the plot to label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dirty="0"/>
              <a:t>Haven’t yet found the perfect combination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492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598" y="3076389"/>
            <a:ext cx="5238750" cy="41433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48" y="872671"/>
            <a:ext cx="4170218" cy="329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200" y="595769"/>
            <a:ext cx="4006202" cy="316854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26" name="TextBox 225"/>
          <p:cNvSpPr txBox="1"/>
          <p:nvPr/>
        </p:nvSpPr>
        <p:spPr>
          <a:xfrm>
            <a:off x="637301" y="887375"/>
            <a:ext cx="36853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Ordilabel</a:t>
            </a:r>
            <a:r>
              <a:rPr lang="en-US" sz="1600" dirty="0" smtClean="0"/>
              <a:t> prioritizes most abundant species, but you can’t see anything else</a:t>
            </a:r>
            <a:endParaRPr lang="en-US" sz="1600" dirty="0"/>
          </a:p>
        </p:txBody>
      </p:sp>
      <p:sp>
        <p:nvSpPr>
          <p:cNvPr id="227" name="TextBox 226"/>
          <p:cNvSpPr txBox="1"/>
          <p:nvPr/>
        </p:nvSpPr>
        <p:spPr>
          <a:xfrm>
            <a:off x="637301" y="124677"/>
            <a:ext cx="3590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Progress so far…</a:t>
            </a:r>
            <a:endParaRPr lang="en-US" sz="4000" dirty="0"/>
          </a:p>
        </p:txBody>
      </p:sp>
      <p:sp>
        <p:nvSpPr>
          <p:cNvPr id="231" name="TextBox 230"/>
          <p:cNvSpPr txBox="1"/>
          <p:nvPr/>
        </p:nvSpPr>
        <p:spPr>
          <a:xfrm>
            <a:off x="5250896" y="813523"/>
            <a:ext cx="36853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Ordiplot</a:t>
            </a:r>
            <a:r>
              <a:rPr lang="en-US" sz="1600" dirty="0" smtClean="0"/>
              <a:t> lets you customize labels</a:t>
            </a:r>
            <a:endParaRPr lang="en-US" sz="1600" dirty="0"/>
          </a:p>
        </p:txBody>
      </p:sp>
      <p:sp>
        <p:nvSpPr>
          <p:cNvPr id="232" name="TextBox 231"/>
          <p:cNvSpPr txBox="1"/>
          <p:nvPr/>
        </p:nvSpPr>
        <p:spPr>
          <a:xfrm>
            <a:off x="637301" y="4122806"/>
            <a:ext cx="382389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Best attempt so far: using </a:t>
            </a:r>
            <a:r>
              <a:rPr lang="en-US" sz="1600" dirty="0" err="1" smtClean="0"/>
              <a:t>ordiplot</a:t>
            </a:r>
            <a:r>
              <a:rPr lang="en-US" sz="1600" dirty="0" smtClean="0"/>
              <a:t> to label sites with text and species as dots and then identify to select which species to label</a:t>
            </a:r>
            <a:endParaRPr lang="en-US" sz="1600" dirty="0"/>
          </a:p>
        </p:txBody>
      </p:sp>
      <p:sp>
        <p:nvSpPr>
          <p:cNvPr id="234" name="TextBox 233"/>
          <p:cNvSpPr txBox="1"/>
          <p:nvPr/>
        </p:nvSpPr>
        <p:spPr>
          <a:xfrm>
            <a:off x="1562087" y="3764311"/>
            <a:ext cx="18357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233" name="TextBox 232"/>
          <p:cNvSpPr txBox="1"/>
          <p:nvPr/>
        </p:nvSpPr>
        <p:spPr>
          <a:xfrm>
            <a:off x="96988" y="5146157"/>
            <a:ext cx="4281049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Goals: further reduce clutter,  color code groups, and choose species to be labeled based on abundance rather than location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3550231" y="4953802"/>
            <a:ext cx="917872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9462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362</Words>
  <Application>Microsoft Office PowerPoint</Application>
  <PresentationFormat>On-screen Show (4:3)</PresentationFormat>
  <Paragraphs>93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NMDS ordination with individually selected labels</vt:lpstr>
      <vt:lpstr>Skill definition</vt:lpstr>
      <vt:lpstr>Skill relevance/usefulness </vt:lpstr>
      <vt:lpstr>Application to data</vt:lpstr>
      <vt:lpstr>PowerPoint Presentation</vt:lpstr>
    </vt:vector>
  </TitlesOfParts>
  <Company>University of Wisconsin-Madison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Name/Title of MATLAB Skill to Share</dc:title>
  <dc:creator>Emily Kara</dc:creator>
  <cp:lastModifiedBy>Emily</cp:lastModifiedBy>
  <cp:revision>15</cp:revision>
  <dcterms:created xsi:type="dcterms:W3CDTF">2012-11-30T15:58:28Z</dcterms:created>
  <dcterms:modified xsi:type="dcterms:W3CDTF">2013-01-12T20:14:09Z</dcterms:modified>
</cp:coreProperties>
</file>